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F56B4E04-51EF-4F19-900D-12550393B1C2}" type="datetimeFigureOut">
              <a:rPr lang="en-US" smtClean="0"/>
              <a:pPr/>
              <a:t>5/4/2012</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E2DAC46-D3BA-4B4F-B5A8-7F9726B6F14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6B4E04-51EF-4F19-900D-12550393B1C2}" type="datetimeFigureOut">
              <a:rPr lang="en-US" smtClean="0"/>
              <a:pPr/>
              <a:t>5/4/2012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AC46-D3BA-4B4F-B5A8-7F9726B6F14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56B4E04-51EF-4F19-900D-12550393B1C2}" type="datetimeFigureOut">
              <a:rPr lang="en-US" smtClean="0"/>
              <a:pPr/>
              <a:t>5/4/2012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AC46-D3BA-4B4F-B5A8-7F9726B6F14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F56B4E04-51EF-4F19-900D-12550393B1C2}" type="datetimeFigureOut">
              <a:rPr lang="en-US" smtClean="0"/>
              <a:pPr/>
              <a:t>5/4/2012</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6E2DAC46-D3BA-4B4F-B5A8-7F9726B6F14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F56B4E04-51EF-4F19-900D-12550393B1C2}" type="datetimeFigureOut">
              <a:rPr lang="en-US" smtClean="0"/>
              <a:pPr/>
              <a:t>5/4/2012</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6E2DAC46-D3BA-4B4F-B5A8-7F9726B6F14E}"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F56B4E04-51EF-4F19-900D-12550393B1C2}" type="datetimeFigureOut">
              <a:rPr lang="en-US" smtClean="0"/>
              <a:pPr/>
              <a:t>5/4/2012</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6E2DAC46-D3BA-4B4F-B5A8-7F9726B6F14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F56B4E04-51EF-4F19-900D-12550393B1C2}" type="datetimeFigureOut">
              <a:rPr lang="en-US" smtClean="0"/>
              <a:pPr/>
              <a:t>5/4/2012</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6E2DAC46-D3BA-4B4F-B5A8-7F9726B6F14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56B4E04-51EF-4F19-900D-12550393B1C2}" type="datetimeFigureOut">
              <a:rPr lang="en-US" smtClean="0"/>
              <a:pPr/>
              <a:t>5/4/2012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AC46-D3BA-4B4F-B5A8-7F9726B6F14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F56B4E04-51EF-4F19-900D-12550393B1C2}" type="datetimeFigureOut">
              <a:rPr lang="en-US" smtClean="0"/>
              <a:pPr/>
              <a:t>5/4/2012</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6E2DAC46-D3BA-4B4F-B5A8-7F9726B6F14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F56B4E04-51EF-4F19-900D-12550393B1C2}" type="datetimeFigureOut">
              <a:rPr lang="en-US" smtClean="0"/>
              <a:pPr/>
              <a:t>5/4/2012</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6E2DAC46-D3BA-4B4F-B5A8-7F9726B6F14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F56B4E04-51EF-4F19-900D-12550393B1C2}" type="datetimeFigureOut">
              <a:rPr lang="en-US" smtClean="0"/>
              <a:pPr/>
              <a:t>5/4/2012</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6E2DAC46-D3BA-4B4F-B5A8-7F9726B6F14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F56B4E04-51EF-4F19-900D-12550393B1C2}" type="datetimeFigureOut">
              <a:rPr lang="en-US" smtClean="0"/>
              <a:pPr/>
              <a:t>5/4/2012</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E2DAC46-D3BA-4B4F-B5A8-7F9726B6F14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Potential Energy</a:t>
            </a:r>
            <a:endParaRPr lang="en-US"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Content Placeholder 2"/>
          <p:cNvSpPr>
            <a:spLocks noGrp="1"/>
          </p:cNvSpPr>
          <p:nvPr>
            <p:ph type="body" idx="1"/>
          </p:nvPr>
        </p:nvSpPr>
        <p:spPr>
          <a:xfrm>
            <a:off x="304800" y="1676400"/>
            <a:ext cx="3886200" cy="2286000"/>
          </a:xfrm>
        </p:spPr>
        <p:txBody>
          <a:bodyPr>
            <a:noAutofit/>
          </a:bodyPr>
          <a:lstStyle/>
          <a:p>
            <a:r>
              <a:rPr lang="en-US" sz="1400" b="1" dirty="0" smtClean="0"/>
              <a:t>Potential Energy is energy that an object has because of its position or shape.</a:t>
            </a:r>
          </a:p>
          <a:p>
            <a:r>
              <a:rPr lang="en-US" sz="1400" b="1" dirty="0" smtClean="0"/>
              <a:t>We could teach this toy by using a ramp. When we put the toy train on top of the ramp the train goes down it will stop at a point. So if we have some books to be the ramp than we put the train on top of the book and we wait until the other person puts the yard stick in its position than the other person would just let go the train and one of us check the time it took for the toy train to stop. We would be able to find the potential of the toy train.</a:t>
            </a:r>
          </a:p>
          <a:p>
            <a:r>
              <a:rPr lang="en-US" sz="1400" b="1" dirty="0" smtClean="0"/>
              <a:t>The formula for potential energy is PE=m*g*h so we would use the mass of the train. Then the gravity is just 9.8 then the height of the ramp and we would have our potential energy. </a:t>
            </a:r>
            <a:endParaRPr lang="en-US" sz="1400" b="1" dirty="0"/>
          </a:p>
        </p:txBody>
      </p:sp>
      <p:pic>
        <p:nvPicPr>
          <p:cNvPr id="10" name="Content Placeholder 9" descr="toy train.bmp"/>
          <p:cNvPicPr>
            <a:picLocks noGrp="1" noChangeAspect="1"/>
          </p:cNvPicPr>
          <p:nvPr>
            <p:ph sz="quarter" idx="4294967295"/>
          </p:nvPr>
        </p:nvPicPr>
        <p:blipFill>
          <a:blip r:embed="rId2"/>
          <a:stretch>
            <a:fillRect/>
          </a:stretch>
        </p:blipFill>
        <p:spPr>
          <a:xfrm>
            <a:off x="4906074" y="4038601"/>
            <a:ext cx="4237926" cy="2819400"/>
          </a:xfrm>
        </p:spPr>
      </p:pic>
      <p:sp>
        <p:nvSpPr>
          <p:cNvPr id="11266" name="AutoShape 2" descr="data:image/jpeg;base64,/9j/4AAQSkZJRgABAQAAAQABAAD/2wCEAAkGBhQSEBUUEhQVFBQVFBQUFBQUFBQUFBQUFBQVFBQUFBQXHCYeFxkkGRQUHy8gJCcpLCwsFR4xNTAqNSYrLCkBCQoKDgwOGg8PGCokHyQtLCktKS0sLCkqKiksKSkpLCoqKikqLyksKSkpLCkpLCksLCwpKSwsLCwpLCwpKSwsKf/AABEIALcBEwMBIgACEQEDEQH/xAAcAAACAgMBAQAAAAAAAAAAAAAAAQIGAwQFBwj/xABBEAABAwEFBAgCBwYGAwAAAAABAAIRAwQFEiExBkFRcRMiMmGBkaGxB8EjQlJygpLRM0NiouHwFBZTY3PxFVST/8QAGwEBAAIDAQEAAAAAAAAAAAAAAAEEAgMFBgf/xAAwEQACAgIABQIEBAcBAAAAAAAAAQIDBBEFEiExQRNRImGBkRQyQvAGUqGx0eHxI//aAAwDAQACEQMRAD8A9PQpBqeFWDMgphLCpBACaAghACJTCA1ACUqWBHRoBBMhSCFBIgEEJyiUAoSwqaIQggAmpBEISRlCcJIASKcpEIQJCMKIUgIRCaRKgkRUZU1FzEBEhRWQhQhARRhTIRCECKiU4SQkihPJCxBsIJTShZkAhACnCAgpAKQClCgEUwmAhAAQUSiUJFCcIlIlAEpEqQCaAgmpJIBQmAhEoAKjmpohCCACeFOEkAAJlCChJFGBNMICJaokKZSAQESFBwWWEigMKRKm5ijhQGPFmhwUi1GFQDAhZuiQoBs4Uw1AapALIgQYiE5QgEnKQciUJHKcpFqcIQMIhKEoQEkQlCcIASTRKASJQgIBykpBqC1ARTxJ4UujUEkU4RgQGqNgISThOVIISnKZCgSpIHjUS5MFBQkiSmElJAQcVjc5ZlEsQGHEpB6CEBQAxhCjhQoBtphMBMhZAgQnhUgE0IIYUw1SQgFhThY6lpa3VwB4Sl0s78u5UMniFNHRvb9kZxg2Tc5RxqBcsT6q87dxi+Utw6L2LCpRtNM6KULmm1QZXQpVQ4AjQiV3OHZ/4mLUukl/U02V8hgt9pFKk+oQSGNLiBEmOCr9l216WoKbKMEzm6poAJJgNk5Dcu1tAR/hK8/6NQ+TSfkvIKV+sY9r29pswcJ3tLT6Er0FFSshLp18FOyxxkvY9Vt18llNz29GS0SWuL2zGu5Vw/EGqezTpfzn5qo19rC4EHQggw3UHIjMrTF9NGjXen6rdjYrSfqpGFtqb+DZebPt3WdVpscabBUeGAhjiZgnKXcGlWG0Xx1SG1AHQYIaCZHEERC8k/8AOgEENMgyDIyPEd6lU2mqHj+b9Al2G5STg0kTXcor4lsv2y+1dWraGMquBa8EAYWth0SDkO6PFXdeHXVf7hXpENAirT3n7YC9yIWjMrUZLRnTJtPYkJhIrmX3xorc5G9Lb0QfUA1KjTqh2h03b/Jcu9KlRkkzGWEgSIjMHhn7qN0VqjnB2DqkEFzurA1BAObpIAVSPEa5RU29I2uvodmEsC1bdfFKj+1eGZTBzPgAsTb/AKT2zRe2pxg9nmNQr8LYzh6kXte5q098vk3SxAC1rLbsZAOpBIju7ittZxkpLaDTXcUJKRKiVkQJCUphRski8KELIWpBqgGOQhSITQGw1qcKRSKyIECiEwk8ZRMZHPh3oCk7SbZvbVdSoENDDhc/Jzi4agTkANOOSrrr9tBMmvVn/kd8iuJbA6jVqNqGHBxBPEg5lco284u2deJXeqprjHokc+U5Nl7uvaz6Xo6z8WL6x1aTpiO8FWWnbiw5HmNxXj1stEkObM5CTvPJTZtl0dQ02PcIJAxdamSDoAdPReQ41w2DsU6um+68HXwlKyDbfbotnuDbYHNkf9LXq2ngvP7k+IDYcKzSCBIwS4P13Hs7tTvWhfG1lWtLW/RU/stPWI/if8hHivKLCs5uXWvmdarEtsetaL/ZLzp1bSLO2oDUIcTHWDQ0SQSMpjcrZZ7OGNDRJjee/NeJ7F3iyz22lUqHCwYw50EgB1NzRkBOpC9tp1A5oc0hzXAEEGQQcwQd4XpeG4tdUXJd+2ypxCn0bFBPxs1b5pYrNWbxo1R503BfPFN4IEEea+j64OF0a4XRzgwqrZrQcIMxkNMvZXruJPCS1He/no5vo+q+55C2i46NceTSfZZmXZWOlKqeVKofkvYRXd9p3mU+kPE+aqv+JLPFa+/+h+CXueRsuC0nSz1v/k8e4WUbLWr/ANep4tj3Xq0oC1v+JL/EI/1MvwUfdnmt3bJ2oVaZNFwAqMJJLAAA4Ek9bgF7iRKrBVf+Je3lax1qVCicGOj0peGtc49ZzA0YsgOqT4rfi8QtzZP1Elr2IlVGldD0bCtdtvCo3w924q26hbG1usaDJD8Ia4h7KkhwblkWa96qFh2htFIDDVfAAyccQ04OlaOJQlNRjFnQwsR5Kk0+2j21toaUqr2gEzkM15hYviDUH7RjXDi04T8wtm9NvG1KJo0mv6asOipDLD0lTqtxOJEDOZ7lwZY9m9OP1NlmDdX1a6FWvy+nWms+rPVc49GOFMEtZ5wT4qezt7Ch0odJFQsM8C0FvlBXMttw2igOvSe0AAB0SyAIEPEj1Wk20FfS8enGsxY0xacUvD8nmpWThY5+S31drnMcDQc5pBzMAyIIwwd0wfBb9D4m1ziZhbiaG9fDBBdnGHQ5D1VCNp4qd023Gx1R3aq1HvPLJrRyhqpcThXi46jWur8+Ts8GreXl/wDp1SW2vB6fce2NS0YxUDephiBhLg6ZPhA810LVtUyjDnNcRiDYbBMunPkIleY07UWmWkg8QYKlVtjn9pxPMrziyJLv3PUWcGhKzcXqPset3XtNQrvDGF2MgkBzYyGueYXWhedfD3CKocZLnk0278w11Q8hDW58l6OQulTOU4KUjzvEKa6L3XXvS9yOFSSyTIW4okcKE0IDKhCIWRASmEwmEB5V8TbtwWjGNKjQ7x0d6j1XnjtV7B8UajHUAGnFWY7JgzOF2s8NAYXjNa0YXQ4FvMEe66FF0XBJvsUpyjz62bbzkOY91yLwukucSAQSSTnvOq7Nm65EAwM8UQOQ4rodGBqubxC1SmuV9ivPKlX0iyu3Q4iphOsEZ66LtEItNnBc1+hblzaciCk6qN3nu/quUqJ3T1BbPb8M4pXPF9S1609f8IVnENJGsGJAO47jqvUNjds6bLuszSJc2kGnrDVpLfkvKKzuKudz7J06NLD0uMuOIuMCCQMmtByGS6U8eWJUk31bOZlZcc27mjHSS0XWtt8yMmDxd/RefU9sqwENDAASB1STAJA3ratdwO+pUYe4mPVcWjs5X0hgzP72nxJ4qhao2/n66OfkQtSXpb+h0v8AOFo+00cmhRdtPaT+8PgGj5JUdk6x1dSH4yfZpW5T2NfvrUxyFR3yC0qipfpRRdeW/wCb7nPdtBXP71/nCwuvSqdarz+N36rtjY1v1rQfCjPu8LIzZOgNa1Y8qbG+7ip9OC/SvsSsTKl7/crVS0OOrnHmSfdc/wCJG0FS0W1tSozA1jMDOGHE50Yt5zzXoFLZWymM653dumPZi0dmKdKrSIqsFQtcRLjnA07lvrlyPaRax8SyO/UKJsZaqgdWwYsLmdZzZDcpyJ3yHFZL9a40hhmJzjhGS9WdddEsc1vUxNLdJAkQqta9karewWVR/C4A/kdHpK12ycpcx6bh0q4VyrlLWym7NOIY5rsodInfPBd27BNusY/3wfygn5LHVsZpuhzCw8C0t91nuDO8rJ3OqnyovVeyW038n/YvzrVWPJKW0eqArQttxWet+0oscftAYXfmZBWO9doKVnEOMv3U2wXeO5o7z6ql3vtFVtEgnBT/ANNpMH77tX8sh3Ll41F0nzQbj8+x5LIyaqukur9jU2quyxta4Wd9QuE4oLX02gA4gHkAl3LFG/gq7d4LaTAI7DdZ3id3Nbl71MNnqfcI88vmtSpVFOnJ0a0egAXscGpXQavblr3KWNm21ydlXw76dDOKp4eRHzhSFo5+R+S51hvIPYS6ARuC2mvBEjQiQVsXD8W7fI2v38zsx47mV/m0/p/g9P8AhtZ8mPPCq4fiIaT5NaPBegSqnsVTwsaPs0WDxOH9CrRjWtwUPgXgp2Wyum7Jd31J4UnJNcovWJgBchQTUgzyliQSsRKyBkD1y9qbc6nZnYCQ5xDcQ1AMkwdxyjxW8XrnX5QNSg5ozI6w8P6SsZ9no12puD0ebWe8A3EHtD546g8QdQViDwWkiMtQcyAdDy/veoW6muY8kaFc/qeacHs2KtYbgsQZOqZhuqy2S7qlc5ZM47v68lj3LNWPKx6Ry71vJrGEDU5DzUqTS9wawFzjoBmVZX7DWepBqBxI+sHEHw3R4LYtNajYqcNaBO4dp8b3OOZV7Hy1jwaS239juY/D5dEal27HTDqxn/bbp+I7+Q81u9IBlIEZajcudS2jtEY4aGEkN6sgkQSJJkxInmtHaa3Nr2cDow2oHDQDOd4P6qnZkyvl8bO1LBljw3robl532KeQMk6AHdxngtSledTEJIbMaxAnjnl4qv2SgRAdmWtaI3aLfaVWnvejqYlMFBSa22W+y3lDwxzgSdHNMg+IJHku21+S83a8jMa6+KtFTaKkGiarASBPXbrGe9ZQb7FbNrhDUl5Mt635hdgaYO92sLh1recc4nOHEyCfCclqVK4e9zmkOBORGYgQorVNcz6nTxoxhBcvlHeuy/i2o0ElzSR2si3Pmcl1LquToMWCpiBMgObBGZyxA568FTgYzXbdtuwaUqp5tA+a21JtaObxFRjJSXRssVmvMOeWQQ4CTOYjIZHxUrZbmsEuP6nkFWbl2hY+u4uaWBzYBOYmRlI0WG97WXVnEEw0w2DuG/LxWU24or4lUbp6b6I69W/2EQQS3gYcPylTu+zWdz+kpsAeAQHNLmOZiBacImGkgnOFW/8AFPxBxcSRoT1ojTVStl5/SipTaKZgSG9ku+tA3A8Ny0cz/UdW3Eg4ar2vr0LBW2WYc2VHNJzOOKmZ4kQTzMrn2jZes3s4HjudhPk+Pdd267d0jAdDvHelb7xFMdbXcN5VjmSR5d8OrtlypdfkUPaK7qwolppVJcWjsOOWIEmQIWlUDXtLdQcsld6u0LmnIRO4FwPtminaqNcxUpsLv42NxfmEFXMTPjVuLW9mVnBLKYbX7+x5zQuIAnrwOGefdkP0XSoUQAGt0yAHortV2Us7+yH0/uPkeT591hsuxH0zMNXEMQJBZDoBnc4ju8V1aszH/StfQ588a1dy+3HSw0yd5P8AKBl811W1VpWdkDxPvHyWeYVJvm6m7WjZD0Y1r4k8Sgk2MSFgxoUg3SVjJUXPWPGpYJvXEv6s50UWOLC8Fz3DtNpggQ3gXExPAFdkVFybRQJrvcd7KbRyGMn1JWm1vRvp0nzPx/cqN+XHAxUwSAMwZLst86lVGoyXYRm77I7XlqvWxQUX02tBOFp5tE+arNaKtmJCyXMef3Zs7PWq/ln3KsNBjRl5AaJ260NaHPcQAOGQHIBVq1VqtXDE02POFpnAHHeS7gN6rznpHYw8Hn+GPTXktVQ5T/eS8xtt79LaXVCA5ocQ1pmMLSQ2fHNdZtao0kMqHDmAZdDxpOE7iqwaXR1sJzwmeYOaw5uZHShjehYpN7RZKD3FjcRJgZdwJJMcyZWteVFzmdUEkGcuCz0qktBHBXXZS6cNIveM6kQDuaNPOSfJZUwcpG7PsUKXvz0PLaTywnEDB9Fttrt3OHmF7Qy7KZ1psPNrT8lmZclEGRRpA8ejZPnCtyx+brs49GfKqPLraPL7h2bfaOsZayNd7ieHd3pW74Y1Z+iaSO8r1+jZeAAW2ykAtkKYxWivfkyultnkFDYKrTpnCx+LWIJB/Rabdn7STAs9ef8AifHnEeq9wHJMFYyx4yezbTn21R5V1R5xs9sLUHXqsIdua6Ib3nvXdOx5OsD1VsBUpW2NaitIrXXztlzSZTTsuGaN8QFUtqLiNN3SMHUPaj6ru/uPuvXwFgtNhY8EOaCDrksbK1NaMsfIdE+dHg61LxtIpgEgnPQL1q2/DOzPMsdVpdzHAjycDCR2AptZgaSR/EAZ5qqsV76s6tvFIuOoJ7POLk2sogw4ln3mmPNspXhbOlqOfMgmG55YR2Y8M/FWi0/DakHSWTyGXkFyb82dNEB1MTTgAgasIyzHBLqWo7Rq4felY1LycMrYtd4vqYMUFzRhxgQ8gaYjvI46rXhDnFrS6C4AaAHMnQKrrfRHclKMVzS7Fsue1l7BOq7915OJ3xA5nJUO6dpKUgHEz7wn1bK9CucBwDtQcwePerlcXtHlbpJp6OxSZAA/vvUoTYp9ESrxSMcIBWw2zKYs6A1oQtroEKQDqSwuYuiWrG+kEYNJrFgtTcxyW3VZC0rY0kZagysJraM4vqYiudbrSJwjPee7gErRbHRqOcZrn0u/xn3Kqy7G+Pcq21lsJq06Q0ze4cSOyPPNadvvF1d7QcmU2BjWxAAHd3nVaO0t8sNqxMOPCYLh2Y3xxWShVk4hmCMiFTnF9z0OBbDka87M7ip/5FqWgirjDA5ojIzA0KzXXdrq9SM8APWd3cB3lX6z2fQNGQAAHADQKxj17+JlXiV60q4vr3Zwrh2IZSgve6qR9oANH4QM/FW+hZO5ZbJYSuiyyq8opdjiyslL8z2a7KCzsprMKCmGrI1bIMapAKYCeFCNkYSIWVCDZiAUkyEkIJBRKITQECUYkyFDAhOxFo4LDUsLHdpoPMLMWphCdlct3w9slQzhdTPGm9zfTRbNj2Qo0m4W4o7zJK7aIWKiu+jKVs2tNs4j9lbOTLqbXHvaPddCnYmNAAGQ3LaISDVlo17IBg4KbQmQkEIMgSlQDkYkJJQhRlCkGZNCakEXMWvVsUralEqAVu8Nl+kMhxYeLSR5rh2r4dPfk+s544FxjyV+JSAWDimTzM81p/B2nMuqGOAXWs/wtsrRmCfxETzjVXRKU5EZqcl5OPZNmKdMANEAaACAuhSu9rdAs+JNZaIcmwDYUpSDUEoYjBQQkCmCgABMlOEihApTlKEigAolCIQCJUmqKkEAEJJqDigByikQmEAyEApFRUgniSlRlCEDKjCkSokoAATTATCAJQkmgMwCaQRKyAKKlCUqAGJIuQmoJEQgtTlOVAIYUQpIAQDSITRKAQCE0QgFKaMKjKAkkQkkSgJhIhRlOUA4TSSlAMhQITlJSAhAQlKnRAiFEqUpFSBBCWBMBRokEBCJTRA0yUSlKAjKE4QsQZpRKELMDlRKEIQKFMJIUMkCmhCgkaSEIAlKUkIBhMFCEAJIQgGkkhAMBOEIQCQkhAOEQkhSASIQhSQKEIQhBFKUIQDShCFBIyiEIQCQhCA//9k="/>
          <p:cNvSpPr>
            <a:spLocks noChangeAspect="1" noChangeArrowheads="1"/>
          </p:cNvSpPr>
          <p:nvPr/>
        </p:nvSpPr>
        <p:spPr bwMode="auto">
          <a:xfrm>
            <a:off x="63500" y="-839788"/>
            <a:ext cx="2619375" cy="17430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Toy Train</a:t>
            </a:r>
            <a:endParaRPr lang="en-US" dirty="0"/>
          </a:p>
        </p:txBody>
      </p:sp>
      <p:sp>
        <p:nvSpPr>
          <p:cNvPr id="10" name="Content Placeholder 9"/>
          <p:cNvSpPr>
            <a:spLocks noGrp="1"/>
          </p:cNvSpPr>
          <p:nvPr>
            <p:ph type="body" idx="1"/>
          </p:nvPr>
        </p:nvSpPr>
        <p:spPr>
          <a:xfrm>
            <a:off x="381000" y="1633536"/>
            <a:ext cx="3886200" cy="2786064"/>
          </a:xfrm>
        </p:spPr>
        <p:txBody>
          <a:bodyPr>
            <a:normAutofit fontScale="77500" lnSpcReduction="20000"/>
          </a:bodyPr>
          <a:lstStyle/>
          <a:p>
            <a:pPr algn="ctr">
              <a:buNone/>
            </a:pPr>
            <a:endParaRPr lang="en-US" sz="2400" b="1" dirty="0" smtClean="0"/>
          </a:p>
          <a:p>
            <a:r>
              <a:rPr lang="en-US" sz="2400" b="1" dirty="0" smtClean="0"/>
              <a:t>This </a:t>
            </a:r>
            <a:r>
              <a:rPr lang="en-US" sz="2400" b="1" dirty="0" smtClean="0"/>
              <a:t>toy can do anything. This toy has blocks were your kid could play with in all different shapes. And look ,this toy train has wheels so your child can move it. Also you can take it apart so your child could take it anywhere they want. </a:t>
            </a:r>
          </a:p>
          <a:p>
            <a:r>
              <a:rPr lang="en-US" sz="2400" b="1" dirty="0" smtClean="0"/>
              <a:t>This toy train cost only $</a:t>
            </a:r>
            <a:r>
              <a:rPr lang="en-US" sz="2400" b="1" dirty="0" smtClean="0"/>
              <a:t>17.00</a:t>
            </a:r>
          </a:p>
          <a:p>
            <a:endParaRPr lang="en-US" sz="1800" b="1" dirty="0" smtClean="0"/>
          </a:p>
          <a:p>
            <a:endParaRPr lang="en-US" dirty="0" smtClean="0"/>
          </a:p>
          <a:p>
            <a:endParaRPr lang="en-US" dirty="0" smtClean="0"/>
          </a:p>
          <a:p>
            <a:endParaRPr lang="en-US" sz="2000" dirty="0"/>
          </a:p>
        </p:txBody>
      </p:sp>
      <p:pic>
        <p:nvPicPr>
          <p:cNvPr id="4" name="Content Placeholder 3" descr="toy train.bmp"/>
          <p:cNvPicPr>
            <a:picLocks noGrp="1" noChangeAspect="1"/>
          </p:cNvPicPr>
          <p:nvPr>
            <p:ph type="pic" idx="4294967295"/>
          </p:nvPr>
        </p:nvPicPr>
        <p:blipFill>
          <a:blip r:embed="rId2"/>
          <a:srcRect l="5521" r="5521"/>
          <a:stretch>
            <a:fillRect/>
          </a:stretch>
        </p:blipFill>
        <p:spPr>
          <a:xfrm>
            <a:off x="5624513" y="4225925"/>
            <a:ext cx="3519487" cy="2632075"/>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44</TotalTime>
  <Words>221</Words>
  <Application>Microsoft Office PowerPoint</Application>
  <PresentationFormat>On-screen Show (4:3)</PresentationFormat>
  <Paragraphs>10</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Verve</vt:lpstr>
      <vt:lpstr>Potential Energy</vt:lpstr>
      <vt:lpstr>The Toy Train</vt:lpstr>
    </vt:vector>
  </TitlesOfParts>
  <Company>San Antonio Independent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seleneg1000</dc:creator>
  <cp:lastModifiedBy>jazmineg1000</cp:lastModifiedBy>
  <cp:revision>5</cp:revision>
  <dcterms:created xsi:type="dcterms:W3CDTF">2012-05-03T13:59:54Z</dcterms:created>
  <dcterms:modified xsi:type="dcterms:W3CDTF">2012-05-04T14:35:22Z</dcterms:modified>
</cp:coreProperties>
</file>